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36DC33-9904-07F4-1896-EEE425E67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EA9BC7-B8C8-ED6B-C18D-56AFF67E6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B862B9-929B-01D0-5622-735AF91B7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50CAB0-7BF9-DBB9-A5E8-F4492841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ECD261-54E2-3E78-0883-B5E26A2E9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40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2E636-C8BC-141F-9A15-9A1AE71F4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A930A97-C492-A5EB-E913-0C3ED3285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0BE77B-EA87-01E6-776D-8C14D8F59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0D86C2-F048-DD01-B95C-3AD0E403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964820-63F0-4645-5A55-C19161E68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49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B3B8A70-622B-1B2B-3A2B-E78674EEF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76C7CC-A35D-9282-F9C8-C3F47A470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C460B0-76EE-377D-50B2-90BD46467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C0DDC2-D178-B933-044C-3DECF4B7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2ED4E2-29DC-C8FC-8C04-0AF988C7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53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58FB8E-B0BA-82E7-ED19-E2C547938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F693AE-8869-4592-2392-33A9289A7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155BE7-5C13-4570-7765-D6C7E74CF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CFEF15-91D4-ED8C-82FB-28AE47C1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2AFDF2-F6E4-F681-1EAF-163E5B65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8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0798ED-B441-97FA-5566-1B974DFEB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F757BE-BF6C-5012-9D80-0D7412180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366633-2836-AE9E-C9F9-0EF982ACD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F394B2-BA98-CBE5-5F7D-A0EE51542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40B04D-31FF-437A-D1CB-CF4CA26ED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78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09030-AF97-2A9B-0D35-0AE86D3F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6DF778-8476-AAB7-849A-197CA331E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9E0326-6FD6-6DCD-CABC-A29321A6D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D4938A-4CD3-8D48-6EFE-2A15BE89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7E978F-E4D4-C6F3-9899-30BBCE184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2D4A10-C7A9-66A6-FCD7-1870230E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15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B2FAEB-AEF1-3E7E-E3BC-831973714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472DE4-F195-C890-E9F7-5CE3581F5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5ADB14-3AEC-D4C4-E119-35B1C2B59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1676338-94D3-79E2-20FC-709FF4069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07C3B01-F406-4ABE-1405-E6AB288F3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4609A27-50BE-3389-05D3-7545750C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95A1935-9DCF-4C04-BE85-2E2D31E6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F33665E-84F0-9115-9CA1-04EF2402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66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2FC011-28AC-6B2C-7326-238905E9C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572C6B-3F07-801E-6AAA-62765C0D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3328CA-EECF-D88C-4DBB-4762C2E3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7E10A8-A0F8-0B2C-ED53-54F90730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07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C2B9AEA-7B9F-2741-0D95-BE03810D3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911D22-795D-AD01-4E0F-2FB3C84E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29CA6B-5CA8-9E07-5274-8F1DB1F1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11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A3D368-60DA-CDAE-418D-D1E9CCD56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2FFB4A-974D-1FE5-E9CA-A4081A482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4D6AE7-A476-92F8-F28E-71C59430C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8B1B97-BE19-049C-39D8-A2951FEE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5C5476-E647-10A3-C494-7ADCE50C1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428383-DECC-9F2C-E25A-44461B72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68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62F92D-078A-4CC3-E573-01C23D5B0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76CEC1-C2B2-1F51-CB94-8AF91B203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848C04-1446-0BAC-16B2-BA04A9A5C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68DE49-53BA-DFEB-B7B6-EF6527720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774967-58AA-6D0D-C914-4BCD25C5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A9E725-942A-BD2C-6611-997437CF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73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0507BE9-5121-FC8E-2D0C-CF49C7A5A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4599D3-FE61-08B6-B7E2-E468C0D3E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54143-FD3A-5D2B-0531-CCE6E93B8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2AF1-3F16-4A8F-84C4-BFECE17C651B}" type="datetimeFigureOut">
              <a:rPr lang="fr-FR" smtClean="0"/>
              <a:t>16/10/2022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05DFD4-7B13-31AE-0003-2E034DA20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70D81D-4DF9-5F39-896C-FD8353EE4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88727-AAFF-46E5-BD2E-0D56D37422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88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F3B334B-0BDB-A7FE-3B87-C73BAF6630CF}"/>
              </a:ext>
            </a:extLst>
          </p:cNvPr>
          <p:cNvSpPr txBox="1"/>
          <p:nvPr/>
        </p:nvSpPr>
        <p:spPr>
          <a:xfrm>
            <a:off x="4757980" y="464949"/>
            <a:ext cx="3766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QCM TD 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FF8B5A0-F208-1C3A-D6C0-9AD330BF2438}"/>
              </a:ext>
            </a:extLst>
          </p:cNvPr>
          <p:cNvSpPr txBox="1"/>
          <p:nvPr/>
        </p:nvSpPr>
        <p:spPr>
          <a:xfrm>
            <a:off x="300742" y="1677875"/>
            <a:ext cx="108462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Question 1 – modularité </a:t>
            </a:r>
            <a:r>
              <a:rPr lang="fr-FR" sz="3200" dirty="0" err="1"/>
              <a:t>interfichiers</a:t>
            </a:r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Quelles sont les réponses correctes ?</a:t>
            </a:r>
          </a:p>
          <a:p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Dans un fichier d’entête .h, on met :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Les définitions des fonctions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Les déclarations ou prototypes des fonctions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La fonction main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Toutes les variables du projet</a:t>
            </a:r>
            <a:endParaRPr lang="fr-FR" sz="3200" dirty="0"/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79722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F3B334B-0BDB-A7FE-3B87-C73BAF6630CF}"/>
              </a:ext>
            </a:extLst>
          </p:cNvPr>
          <p:cNvSpPr txBox="1"/>
          <p:nvPr/>
        </p:nvSpPr>
        <p:spPr>
          <a:xfrm>
            <a:off x="4757980" y="464949"/>
            <a:ext cx="3766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QCM TD 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FF8B5A0-F208-1C3A-D6C0-9AD330BF2438}"/>
              </a:ext>
            </a:extLst>
          </p:cNvPr>
          <p:cNvSpPr txBox="1"/>
          <p:nvPr/>
        </p:nvSpPr>
        <p:spPr>
          <a:xfrm>
            <a:off x="300742" y="1677875"/>
            <a:ext cx="114993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Question 2 – modularité </a:t>
            </a:r>
            <a:r>
              <a:rPr lang="fr-FR" sz="3200" dirty="0" err="1"/>
              <a:t>interfichiers</a:t>
            </a:r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Quelles sont les réponses correctes ?</a:t>
            </a:r>
          </a:p>
          <a:p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Dans un fichier source </a:t>
            </a:r>
            <a:r>
              <a:rPr lang="fr-FR" sz="3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tableaux.c</a:t>
            </a: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, on met :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Les définitions des fonctions liées aux tableaux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Les déclarations ou prototypes des fonctions liées aux tableaux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#include « </a:t>
            </a:r>
            <a:r>
              <a:rPr lang="fr-FR" sz="3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tableaux.h</a:t>
            </a: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 »</a:t>
            </a:r>
          </a:p>
          <a:p>
            <a:pPr marL="514350" indent="-514350">
              <a:buAutoNum type="arabicParenR"/>
            </a:pP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#include   « </a:t>
            </a:r>
            <a:r>
              <a:rPr lang="fr-FR" sz="3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tableaux.c</a:t>
            </a:r>
            <a:r>
              <a:rPr lang="fr-FR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 »</a:t>
            </a:r>
            <a:endParaRPr lang="fr-FR" sz="3200" dirty="0"/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55716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F3B334B-0BDB-A7FE-3B87-C73BAF6630CF}"/>
              </a:ext>
            </a:extLst>
          </p:cNvPr>
          <p:cNvSpPr txBox="1"/>
          <p:nvPr/>
        </p:nvSpPr>
        <p:spPr>
          <a:xfrm>
            <a:off x="4757980" y="464949"/>
            <a:ext cx="3766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QCM TD 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FF8B5A0-F208-1C3A-D6C0-9AD330BF2438}"/>
              </a:ext>
            </a:extLst>
          </p:cNvPr>
          <p:cNvSpPr txBox="1"/>
          <p:nvPr/>
        </p:nvSpPr>
        <p:spPr>
          <a:xfrm>
            <a:off x="257198" y="1169875"/>
            <a:ext cx="114122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Question 3  - lecture/écriture dans des fichiers ASCII</a:t>
            </a:r>
          </a:p>
          <a:p>
            <a:endParaRPr lang="fr-FR" sz="3200" dirty="0"/>
          </a:p>
          <a:p>
            <a:r>
              <a:rPr lang="fr-FR" sz="3200" dirty="0"/>
              <a:t>Soit le pointeur de fichier défini par FILE *</a:t>
            </a:r>
            <a:r>
              <a:rPr lang="fr-FR" sz="3200" dirty="0" err="1"/>
              <a:t>fp</a:t>
            </a:r>
            <a:r>
              <a:rPr lang="fr-FR" sz="3200" dirty="0"/>
              <a:t> ; on veut ouvrir le fichier « C:/Mesdocuments/essai.txt » en mode lecture. Quelles sont les propositions correctes ?</a:t>
            </a:r>
          </a:p>
          <a:p>
            <a:r>
              <a:rPr lang="fr-FR" sz="3200" dirty="0"/>
              <a:t>1)	"C:/Mesdocuments/essai.txt "=</a:t>
            </a:r>
            <a:r>
              <a:rPr lang="fr-FR" sz="3200" dirty="0" err="1"/>
              <a:t>fopen</a:t>
            </a:r>
            <a:r>
              <a:rPr lang="fr-FR" sz="3200" dirty="0"/>
              <a:t>(</a:t>
            </a:r>
            <a:r>
              <a:rPr lang="fr-FR" sz="3200" dirty="0" err="1"/>
              <a:t>fp</a:t>
            </a:r>
            <a:r>
              <a:rPr lang="fr-FR" sz="3200" dirty="0"/>
              <a:t>, " r") ;</a:t>
            </a:r>
          </a:p>
          <a:p>
            <a:r>
              <a:rPr lang="fr-FR" sz="3200" dirty="0"/>
              <a:t>2)	</a:t>
            </a:r>
            <a:r>
              <a:rPr lang="fr-FR" sz="3200" dirty="0" err="1"/>
              <a:t>fp</a:t>
            </a:r>
            <a:r>
              <a:rPr lang="fr-FR" sz="3200" dirty="0"/>
              <a:t>=</a:t>
            </a:r>
            <a:r>
              <a:rPr lang="fr-FR" sz="3200" dirty="0" err="1"/>
              <a:t>fopen</a:t>
            </a:r>
            <a:r>
              <a:rPr lang="fr-FR" sz="3200" dirty="0"/>
              <a:t>("C:/Mesdocuments/essai.txt ", "r") ;</a:t>
            </a:r>
          </a:p>
          <a:p>
            <a:r>
              <a:rPr lang="fr-FR" sz="3200" dirty="0"/>
              <a:t>3)	</a:t>
            </a:r>
            <a:r>
              <a:rPr lang="fr-FR" sz="3200" dirty="0" err="1"/>
              <a:t>fp</a:t>
            </a:r>
            <a:r>
              <a:rPr lang="fr-FR" sz="3200" dirty="0"/>
              <a:t>=</a:t>
            </a:r>
            <a:r>
              <a:rPr lang="fr-FR" sz="3200" dirty="0" err="1"/>
              <a:t>fopen</a:t>
            </a:r>
            <a:r>
              <a:rPr lang="fr-FR" sz="3200" dirty="0"/>
              <a:t>(C:/</a:t>
            </a:r>
            <a:r>
              <a:rPr lang="fr-FR" sz="3200" dirty="0" err="1"/>
              <a:t>Mesdocuments</a:t>
            </a:r>
            <a:r>
              <a:rPr lang="fr-FR" sz="3200" dirty="0"/>
              <a:t>/essai.txt, "r") ;</a:t>
            </a:r>
          </a:p>
          <a:p>
            <a:r>
              <a:rPr lang="fr-FR" sz="3200" dirty="0"/>
              <a:t>4)	</a:t>
            </a:r>
            <a:r>
              <a:rPr lang="fr-FR" sz="3200" dirty="0" err="1"/>
              <a:t>fopen</a:t>
            </a:r>
            <a:r>
              <a:rPr lang="fr-FR" sz="3200" dirty="0"/>
              <a:t>(</a:t>
            </a:r>
            <a:r>
              <a:rPr lang="fr-FR" sz="3200" dirty="0" err="1"/>
              <a:t>fp</a:t>
            </a:r>
            <a:r>
              <a:rPr lang="fr-FR" sz="3200" dirty="0"/>
              <a:t>, "C:/Mesdocuments/essai.txt ", "r") ;</a:t>
            </a:r>
          </a:p>
          <a:p>
            <a:r>
              <a:rPr lang="fr-FR" sz="3200" dirty="0"/>
              <a:t>5)	le fichier  «C:/</a:t>
            </a:r>
            <a:r>
              <a:rPr lang="fr-FR" sz="3200" dirty="0" err="1"/>
              <a:t>Mesdocuments</a:t>
            </a:r>
            <a:r>
              <a:rPr lang="fr-FR" sz="3200" dirty="0"/>
              <a:t>/essai.txt » doit exister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3484491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239</Words>
  <Application>Microsoft Office PowerPoint</Application>
  <PresentationFormat>Grand écran</PresentationFormat>
  <Paragraphs>27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Lebrun Sylvie</dc:creator>
  <cp:lastModifiedBy>Lebrun Sylvie</cp:lastModifiedBy>
  <cp:revision>1</cp:revision>
  <dcterms:created xsi:type="dcterms:W3CDTF">2022-10-16T14:18:26Z</dcterms:created>
  <dcterms:modified xsi:type="dcterms:W3CDTF">2022-10-16T14:26:04Z</dcterms:modified>
</cp:coreProperties>
</file>