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601200" cy="12801600" type="A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18">
          <p15:clr>
            <a:srgbClr val="A4A3A4"/>
          </p15:clr>
        </p15:guide>
        <p15:guide id="2" pos="47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60A"/>
    <a:srgbClr val="0A3250"/>
    <a:srgbClr val="DA5120"/>
    <a:srgbClr val="001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5"/>
    <p:restoredTop sz="94690"/>
  </p:normalViewPr>
  <p:slideViewPr>
    <p:cSldViewPr snapToGrid="0" snapToObjects="1">
      <p:cViewPr varScale="1">
        <p:scale>
          <a:sx n="53" d="100"/>
          <a:sy n="53" d="100"/>
        </p:scale>
        <p:origin x="2776" y="184"/>
      </p:cViewPr>
      <p:guideLst>
        <p:guide orient="horz" pos="4018"/>
        <p:guide pos="47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A8ED8-E0E9-434D-B8C4-B4E7862635BC}" type="datetimeFigureOut">
              <a:rPr lang="fr-FR" smtClean="0"/>
              <a:t>28/03/2019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CA888-9EE9-9843-A7FD-A472746EB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0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2442" y="2096466"/>
            <a:ext cx="85937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</a:t>
            </a:r>
            <a:r>
              <a:rPr lang="fr-FR" sz="3200" dirty="0">
                <a:solidFill>
                  <a:srgbClr val="0A3250"/>
                </a:solidFill>
                <a:latin typeface="Interstate-RegularCondensed"/>
              </a:rPr>
              <a:t>IOGSIOGSIOGS</a:t>
            </a:r>
            <a:endParaRPr lang="fr-FR" sz="32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3309" y="2714077"/>
            <a:ext cx="724094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latin typeface="Interstate-RegularCondensed"/>
                <a:cs typeface="Interstate-RegularCondensed"/>
              </a:defRPr>
            </a:lvl1pPr>
          </a:lstStyle>
          <a:p>
            <a:pPr algn="ctr"/>
            <a:r>
              <a:rPr lang="fr-FR" dirty="0">
                <a:solidFill>
                  <a:srgbClr val="FF960A"/>
                </a:solidFill>
              </a:rPr>
              <a:t> </a:t>
            </a:r>
            <a:r>
              <a:rPr lang="fr-FR" dirty="0" err="1">
                <a:solidFill>
                  <a:srgbClr val="FF960A"/>
                </a:solidFill>
              </a:rPr>
              <a:t>Iogsiogsiogsiogs</a:t>
            </a:r>
            <a:endParaRPr lang="fr-FR" dirty="0">
              <a:solidFill>
                <a:srgbClr val="FF960A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9483" y="3705777"/>
            <a:ext cx="402443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 </a:t>
            </a:r>
            <a:r>
              <a:rPr lang="fr-FR" sz="2400" dirty="0">
                <a:solidFill>
                  <a:srgbClr val="FF960A"/>
                </a:solidFill>
                <a:latin typeface="Interstate-RegularCondensed"/>
                <a:cs typeface="Interstate-RegularCondensed"/>
              </a:rPr>
              <a:t>IOGSIOGS</a:t>
            </a:r>
          </a:p>
          <a:p>
            <a:endParaRPr lang="fr-FR" sz="1200" dirty="0">
              <a:solidFill>
                <a:srgbClr val="DA512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4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iiiiiiiiii</a:t>
            </a:r>
            <a:endParaRPr lang="fr-FR" sz="14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4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ooooooo</a:t>
            </a:r>
            <a:endParaRPr lang="fr-FR" sz="14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Ggggggg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sssssss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IogsIogs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IogsIogs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" y="2681295"/>
            <a:ext cx="8311242" cy="0"/>
          </a:xfrm>
          <a:prstGeom prst="line">
            <a:avLst/>
          </a:prstGeom>
          <a:ln w="38100" cmpd="sng">
            <a:solidFill>
              <a:srgbClr val="FF96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603" y="12432268"/>
            <a:ext cx="9601200" cy="369332"/>
          </a:xfrm>
          <a:prstGeom prst="rect">
            <a:avLst/>
          </a:prstGeom>
          <a:solidFill>
            <a:srgbClr val="FF960A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Interstate-RegularCondensed"/>
                <a:cs typeface="Interstate-RegularCondensed"/>
              </a:rPr>
              <a:t>www.institutoptique.fr</a:t>
            </a:r>
            <a:endParaRPr lang="fr-FR" dirty="0">
              <a:solidFill>
                <a:schemeClr val="bg1"/>
              </a:solidFill>
              <a:latin typeface="Interstate-RegularCondensed"/>
              <a:cs typeface="Interstate-RegularCondensed"/>
            </a:endParaRPr>
          </a:p>
        </p:txBody>
      </p:sp>
      <p:cxnSp>
        <p:nvCxnSpPr>
          <p:cNvPr id="52" name="Connecteur droit 51"/>
          <p:cNvCxnSpPr/>
          <p:nvPr/>
        </p:nvCxnSpPr>
        <p:spPr>
          <a:xfrm flipV="1">
            <a:off x="4413913" y="3772589"/>
            <a:ext cx="0" cy="2156652"/>
          </a:xfrm>
          <a:prstGeom prst="line">
            <a:avLst/>
          </a:prstGeom>
          <a:ln w="6350" cmpd="sng">
            <a:solidFill>
              <a:srgbClr val="FF96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riangle isocèle 2"/>
          <p:cNvSpPr/>
          <p:nvPr/>
        </p:nvSpPr>
        <p:spPr>
          <a:xfrm rot="10800000">
            <a:off x="8419878" y="0"/>
            <a:ext cx="1188925" cy="1404258"/>
          </a:xfrm>
          <a:prstGeom prst="triangle">
            <a:avLst>
              <a:gd name="adj" fmla="val 0"/>
            </a:avLst>
          </a:prstGeom>
          <a:solidFill>
            <a:srgbClr val="FF9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4811779" y="3809960"/>
            <a:ext cx="402443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 </a:t>
            </a:r>
            <a:r>
              <a:rPr lang="fr-FR" sz="2400" dirty="0">
                <a:solidFill>
                  <a:srgbClr val="FF960A"/>
                </a:solidFill>
                <a:latin typeface="Interstate-RegularCondensed"/>
                <a:cs typeface="Interstate-RegularCondensed"/>
              </a:rPr>
              <a:t>IOGSIOGS</a:t>
            </a:r>
          </a:p>
          <a:p>
            <a:endParaRPr lang="fr-FR" sz="1200" dirty="0">
              <a:solidFill>
                <a:srgbClr val="DA512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4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iiiiiiiiii</a:t>
            </a:r>
            <a:endParaRPr lang="fr-FR" sz="14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4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ooooooo</a:t>
            </a:r>
            <a:endParaRPr lang="fr-FR" sz="14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Ggggggg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sssssss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IogsIogs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  <a:p>
            <a:pPr marL="171450" indent="-171450" algn="just">
              <a:spcAft>
                <a:spcPts val="600"/>
              </a:spcAft>
              <a:buClr>
                <a:srgbClr val="DA5120"/>
              </a:buClr>
              <a:buFont typeface="Wingdings" charset="2"/>
              <a:buChar char="§"/>
            </a:pPr>
            <a:r>
              <a:rPr lang="fr-FR" sz="1300" dirty="0" err="1">
                <a:solidFill>
                  <a:srgbClr val="0A3250"/>
                </a:solidFill>
                <a:latin typeface="Interstate-RegularCondensed"/>
                <a:cs typeface="Interstate-RegularCondensed"/>
              </a:rPr>
              <a:t>IogsIogs</a:t>
            </a:r>
            <a:endParaRPr lang="fr-FR" sz="1300" dirty="0">
              <a:solidFill>
                <a:srgbClr val="0A3250"/>
              </a:solidFill>
              <a:latin typeface="Interstate-RegularCondensed"/>
              <a:cs typeface="Interstate-RegularCondensed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825071" y="12482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B0E06CE-6AAD-694B-B864-E26E511CA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42" y="331735"/>
            <a:ext cx="3096544" cy="127202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0F7DF38-0701-9943-BB61-89B8F4CAE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483" y="11354731"/>
            <a:ext cx="1773321" cy="72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6704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23</Words>
  <Application>Microsoft Macintosh PowerPoint</Application>
  <PresentationFormat>A3 (297 x 420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Interstate-RegularCondensed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Baladi</dc:creator>
  <cp:lastModifiedBy>Fabienne BERNARD</cp:lastModifiedBy>
  <cp:revision>36</cp:revision>
  <cp:lastPrinted>2017-01-30T14:22:36Z</cp:lastPrinted>
  <dcterms:created xsi:type="dcterms:W3CDTF">2017-01-19T11:08:24Z</dcterms:created>
  <dcterms:modified xsi:type="dcterms:W3CDTF">2019-03-28T21:56:27Z</dcterms:modified>
</cp:coreProperties>
</file>