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5213" cy="43127613"/>
  <p:notesSz cx="7099300" cy="10234613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Inter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536">
          <p15:clr>
            <a:srgbClr val="A4A3A4"/>
          </p15:clr>
        </p15:guide>
        <p15:guide id="2" pos="15095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IzPIbSSYzpMRWxeSxOd/FI7G4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204" y="156"/>
      </p:cViewPr>
      <p:guideLst>
        <p:guide orient="horz" pos="13536"/>
        <p:guide pos="150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270641" y="7058156"/>
            <a:ext cx="25733932" cy="1501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3784402" y="22651983"/>
            <a:ext cx="22706410" cy="10412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081421" y="2296155"/>
            <a:ext cx="26112370" cy="833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455569" y="12106581"/>
            <a:ext cx="27364074" cy="26112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6655418" y="17306429"/>
            <a:ext cx="36548658" cy="652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6589987" y="10967556"/>
            <a:ext cx="36548658" cy="1920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081421" y="2296155"/>
            <a:ext cx="26112370" cy="833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081421" y="11480730"/>
            <a:ext cx="26112370" cy="2736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065654" y="10751966"/>
            <a:ext cx="26112370" cy="17939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065654" y="28861569"/>
            <a:ext cx="26112370" cy="943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6622"/>
              <a:buNone/>
              <a:defRPr sz="6622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960"/>
              <a:buNone/>
              <a:defRPr sz="596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081421" y="2296155"/>
            <a:ext cx="26112370" cy="833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081421" y="11480730"/>
            <a:ext cx="12866966" cy="2736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5326827" y="11480730"/>
            <a:ext cx="12866966" cy="2736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085364" y="2296155"/>
            <a:ext cx="26112370" cy="833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085368" y="10572258"/>
            <a:ext cx="12807831" cy="51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085368" y="15753559"/>
            <a:ext cx="12807831" cy="2317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5326828" y="10572258"/>
            <a:ext cx="12870910" cy="51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5326828" y="15753559"/>
            <a:ext cx="12870910" cy="2317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081421" y="2296155"/>
            <a:ext cx="26112370" cy="833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085364" y="2875174"/>
            <a:ext cx="9764544" cy="1006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2870909" y="6209587"/>
            <a:ext cx="15326828" cy="3064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01382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Char char="•"/>
              <a:defRPr sz="10595"/>
            </a:lvl1pPr>
            <a:lvl2pPr marL="914400" lvl="1" indent="-817308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Char char="•"/>
              <a:defRPr sz="9271"/>
            </a:lvl2pPr>
            <a:lvl3pPr marL="1371600" lvl="2" indent="-733171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Char char="•"/>
              <a:defRPr sz="7946"/>
            </a:lvl3pPr>
            <a:lvl4pPr marL="1828800" lvl="3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4pPr>
            <a:lvl5pPr marL="2286000" lvl="4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5pPr>
            <a:lvl6pPr marL="2743200" lvl="5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6pPr>
            <a:lvl7pPr marL="3200400" lvl="6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7pPr>
            <a:lvl8pPr marL="3657600" lvl="7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8pPr>
            <a:lvl9pPr marL="4114800" lvl="8" indent="-649096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085364" y="12938284"/>
            <a:ext cx="9764544" cy="23969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085364" y="2875174"/>
            <a:ext cx="9764544" cy="1006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2870909" y="6209587"/>
            <a:ext cx="15326828" cy="3064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Arial"/>
              <a:buNone/>
              <a:defRPr sz="10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None/>
              <a:defRPr sz="92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None/>
              <a:defRPr sz="79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085364" y="12938284"/>
            <a:ext cx="9764544" cy="23969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081421" y="2296155"/>
            <a:ext cx="26112370" cy="833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8"/>
              <a:buFont typeface="Calibri"/>
              <a:buNone/>
              <a:defRPr sz="145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081421" y="11480730"/>
            <a:ext cx="26112370" cy="2736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17308" algn="l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Char char="•"/>
              <a:defRPr sz="92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3317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Char char="•"/>
              <a:defRPr sz="79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909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Char char="•"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07059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081421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028665" y="39972916"/>
            <a:ext cx="10217884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1381869" y="39972916"/>
            <a:ext cx="6811923" cy="2296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1155617" y="1717876"/>
            <a:ext cx="16366828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0" b="0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Nom du projet</a:t>
            </a:r>
            <a:endParaRPr sz="12000" b="0" i="0" u="none" strike="noStrike" cap="none" dirty="0">
              <a:solidFill>
                <a:schemeClr val="dk2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909116" y="6661856"/>
            <a:ext cx="26527479" cy="1256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1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6800" b="1" i="0" u="none" strike="noStrike" cap="none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  <a:t>Accroche</a:t>
            </a:r>
            <a:r>
              <a:rPr lang="fr-FR" sz="7568" b="1" i="0" u="none" strike="noStrike" cap="none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  <a:t>…</a:t>
            </a:r>
            <a:endParaRPr/>
          </a:p>
        </p:txBody>
      </p:sp>
      <p:cxnSp>
        <p:nvCxnSpPr>
          <p:cNvPr id="86" name="Google Shape;86;p1"/>
          <p:cNvCxnSpPr/>
          <p:nvPr/>
        </p:nvCxnSpPr>
        <p:spPr>
          <a:xfrm>
            <a:off x="3" y="5678911"/>
            <a:ext cx="26207623" cy="0"/>
          </a:xfrm>
          <a:prstGeom prst="straightConnector1">
            <a:avLst/>
          </a:prstGeom>
          <a:noFill/>
          <a:ln w="63500" cap="flat" cmpd="sng">
            <a:solidFill>
              <a:srgbClr val="FF960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"/>
          <p:cNvSpPr txBox="1"/>
          <p:nvPr/>
        </p:nvSpPr>
        <p:spPr>
          <a:xfrm>
            <a:off x="39214" y="41999997"/>
            <a:ext cx="30275213" cy="1107996"/>
          </a:xfrm>
          <a:prstGeom prst="rect">
            <a:avLst/>
          </a:prstGeom>
          <a:solidFill>
            <a:srgbClr val="FF960A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lense.institutoptique.fr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 rot="10800000">
            <a:off x="26550181" y="0"/>
            <a:ext cx="3749006" cy="4428010"/>
          </a:xfrm>
          <a:prstGeom prst="triangle">
            <a:avLst>
              <a:gd name="adj" fmla="val 0"/>
            </a:avLst>
          </a:prstGeom>
          <a:solidFill>
            <a:srgbClr val="FF960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598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4958" y="644208"/>
            <a:ext cx="9211056" cy="378379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9017836" y="3854235"/>
            <a:ext cx="1850460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 b="0" u="none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  <a:t>NOM1 Prénom1 / NOM2 Prénom2 </a:t>
            </a:r>
            <a:br>
              <a:rPr lang="fr-FR" sz="4400" b="0" u="none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</a:br>
            <a:r>
              <a:rPr lang="fr-FR" sz="4400" b="0" u="none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  <a:t>NOM3 Prénom3 / NOM4 Prénom4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859241" y="5712730"/>
            <a:ext cx="24675662" cy="58477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0" i="1" u="none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  <a:t>Projet d’Ingénierie Electronique pour le Traitement de l’Information / Institut d’Optique / 1A</a:t>
            </a:r>
            <a:endParaRPr sz="4400" b="0" i="1" u="none">
              <a:solidFill>
                <a:srgbClr val="FF960A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92" name="Google Shape;92;p1"/>
          <p:cNvCxnSpPr/>
          <p:nvPr/>
        </p:nvCxnSpPr>
        <p:spPr>
          <a:xfrm>
            <a:off x="4091565" y="6312761"/>
            <a:ext cx="26207623" cy="0"/>
          </a:xfrm>
          <a:prstGeom prst="straightConnector1">
            <a:avLst/>
          </a:prstGeom>
          <a:noFill/>
          <a:ln w="63500" cap="flat" cmpd="sng">
            <a:solidFill>
              <a:srgbClr val="FF960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" name="Google Shape;93;p1"/>
          <p:cNvSpPr txBox="1"/>
          <p:nvPr/>
        </p:nvSpPr>
        <p:spPr>
          <a:xfrm>
            <a:off x="26183647" y="5670111"/>
            <a:ext cx="292251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Année 2020</a:t>
            </a:r>
            <a:endParaRPr sz="3600" b="1" i="1">
              <a:solidFill>
                <a:schemeClr val="dk2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425369" y="8069778"/>
            <a:ext cx="2611914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0A3250"/>
                </a:solidFill>
                <a:latin typeface="Inter"/>
                <a:ea typeface="Inter"/>
                <a:cs typeface="Inter"/>
                <a:sym typeface="Inter"/>
              </a:rPr>
              <a:t>Le but de ce projet…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1891557" y="37696456"/>
            <a:ext cx="26527479" cy="113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6800" b="1">
                <a:solidFill>
                  <a:srgbClr val="FF960A"/>
                </a:solidFill>
                <a:latin typeface="Inter"/>
                <a:ea typeface="Inter"/>
                <a:cs typeface="Inter"/>
                <a:sym typeface="Inter"/>
              </a:rPr>
              <a:t>Conclusion / Perspectives (titre à changer)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2407810" y="39104378"/>
            <a:ext cx="2611914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>
                <a:solidFill>
                  <a:srgbClr val="0A3250"/>
                </a:solidFill>
                <a:latin typeface="Inter"/>
                <a:ea typeface="Inter"/>
                <a:cs typeface="Inter"/>
                <a:sym typeface="Inter"/>
              </a:rPr>
              <a:t>Ce projet nous a permis…</a:t>
            </a:r>
            <a:endParaRPr/>
          </a:p>
        </p:txBody>
      </p:sp>
      <p:grpSp>
        <p:nvGrpSpPr>
          <p:cNvPr id="97" name="Google Shape;97;p1"/>
          <p:cNvGrpSpPr/>
          <p:nvPr/>
        </p:nvGrpSpPr>
        <p:grpSpPr>
          <a:xfrm>
            <a:off x="1780495" y="10518642"/>
            <a:ext cx="12103144" cy="12749196"/>
            <a:chOff x="1780495" y="10518642"/>
            <a:chExt cx="12103144" cy="12749196"/>
          </a:xfrm>
        </p:grpSpPr>
        <p:grpSp>
          <p:nvGrpSpPr>
            <p:cNvPr id="98" name="Google Shape;98;p1"/>
            <p:cNvGrpSpPr/>
            <p:nvPr/>
          </p:nvGrpSpPr>
          <p:grpSpPr>
            <a:xfrm>
              <a:off x="1780495" y="10518642"/>
              <a:ext cx="12103144" cy="12749196"/>
              <a:chOff x="1967667" y="8082270"/>
              <a:chExt cx="11323319" cy="12749196"/>
            </a:xfrm>
          </p:grpSpPr>
          <p:sp>
            <p:nvSpPr>
              <p:cNvPr id="99" name="Google Shape;99;p1"/>
              <p:cNvSpPr/>
              <p:nvPr/>
            </p:nvSpPr>
            <p:spPr>
              <a:xfrm>
                <a:off x="1967667" y="8197513"/>
                <a:ext cx="11323319" cy="12633953"/>
              </a:xfrm>
              <a:prstGeom prst="roundRect">
                <a:avLst>
                  <a:gd name="adj" fmla="val 4553"/>
                </a:avLst>
              </a:prstGeom>
              <a:solidFill>
                <a:srgbClr val="BBD6E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1"/>
              <p:cNvSpPr/>
              <p:nvPr/>
            </p:nvSpPr>
            <p:spPr>
              <a:xfrm>
                <a:off x="1967667" y="8082270"/>
                <a:ext cx="11323319" cy="1213884"/>
              </a:xfrm>
              <a:prstGeom prst="roundRect">
                <a:avLst>
                  <a:gd name="adj" fmla="val 50000"/>
                </a:avLst>
              </a:prstGeom>
              <a:solidFill>
                <a:srgbClr val="9CC2E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5400" b="1">
                    <a:solidFill>
                      <a:schemeClr val="lt1"/>
                    </a:solidFill>
                    <a:latin typeface="Inter"/>
                    <a:ea typeface="Inter"/>
                    <a:cs typeface="Inter"/>
                    <a:sym typeface="Inter"/>
                  </a:rPr>
                  <a:t>Bloc 1</a:t>
                </a:r>
                <a:endParaRPr/>
              </a:p>
            </p:txBody>
          </p:sp>
        </p:grpSp>
        <p:sp>
          <p:nvSpPr>
            <p:cNvPr id="101" name="Google Shape;101;p1"/>
            <p:cNvSpPr/>
            <p:nvPr/>
          </p:nvSpPr>
          <p:spPr>
            <a:xfrm>
              <a:off x="2375573" y="12253506"/>
              <a:ext cx="11020387" cy="26109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Bla bla bla :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1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2</a:t>
              </a:r>
              <a:endParaRPr/>
            </a:p>
          </p:txBody>
        </p:sp>
      </p:grpSp>
      <p:grpSp>
        <p:nvGrpSpPr>
          <p:cNvPr id="102" name="Google Shape;102;p1"/>
          <p:cNvGrpSpPr/>
          <p:nvPr/>
        </p:nvGrpSpPr>
        <p:grpSpPr>
          <a:xfrm>
            <a:off x="15796495" y="10576263"/>
            <a:ext cx="12103144" cy="10763079"/>
            <a:chOff x="1780495" y="10518642"/>
            <a:chExt cx="12103144" cy="12749196"/>
          </a:xfrm>
        </p:grpSpPr>
        <p:grpSp>
          <p:nvGrpSpPr>
            <p:cNvPr id="103" name="Google Shape;103;p1"/>
            <p:cNvGrpSpPr/>
            <p:nvPr/>
          </p:nvGrpSpPr>
          <p:grpSpPr>
            <a:xfrm>
              <a:off x="1780495" y="10518642"/>
              <a:ext cx="12103144" cy="12749196"/>
              <a:chOff x="1967667" y="8082270"/>
              <a:chExt cx="11323319" cy="12749196"/>
            </a:xfrm>
          </p:grpSpPr>
          <p:sp>
            <p:nvSpPr>
              <p:cNvPr id="104" name="Google Shape;104;p1"/>
              <p:cNvSpPr/>
              <p:nvPr/>
            </p:nvSpPr>
            <p:spPr>
              <a:xfrm>
                <a:off x="1967667" y="8197513"/>
                <a:ext cx="11323319" cy="12633953"/>
              </a:xfrm>
              <a:prstGeom prst="roundRect">
                <a:avLst>
                  <a:gd name="adj" fmla="val 4553"/>
                </a:avLst>
              </a:prstGeom>
              <a:solidFill>
                <a:srgbClr val="FBE4D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1"/>
              <p:cNvSpPr/>
              <p:nvPr/>
            </p:nvSpPr>
            <p:spPr>
              <a:xfrm>
                <a:off x="1967667" y="8082270"/>
                <a:ext cx="11323319" cy="1213884"/>
              </a:xfrm>
              <a:prstGeom prst="roundRect">
                <a:avLst>
                  <a:gd name="adj" fmla="val 50000"/>
                </a:avLst>
              </a:prstGeom>
              <a:solidFill>
                <a:srgbClr val="F4B08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5400" b="1">
                    <a:solidFill>
                      <a:schemeClr val="lt1"/>
                    </a:solidFill>
                    <a:latin typeface="Inter"/>
                    <a:ea typeface="Inter"/>
                    <a:cs typeface="Inter"/>
                    <a:sym typeface="Inter"/>
                  </a:rPr>
                  <a:t>Bloc 2</a:t>
                </a:r>
                <a:endParaRPr/>
              </a:p>
            </p:txBody>
          </p:sp>
        </p:grpSp>
        <p:sp>
          <p:nvSpPr>
            <p:cNvPr id="106" name="Google Shape;106;p1"/>
            <p:cNvSpPr/>
            <p:nvPr/>
          </p:nvSpPr>
          <p:spPr>
            <a:xfrm>
              <a:off x="2375573" y="12253506"/>
              <a:ext cx="11020387" cy="26109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Bla bla bla :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1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2</a:t>
              </a:r>
              <a:endParaRPr/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1780495" y="24347032"/>
            <a:ext cx="12103144" cy="12429008"/>
            <a:chOff x="1780495" y="10518642"/>
            <a:chExt cx="12103144" cy="12749196"/>
          </a:xfrm>
        </p:grpSpPr>
        <p:grpSp>
          <p:nvGrpSpPr>
            <p:cNvPr id="108" name="Google Shape;108;p1"/>
            <p:cNvGrpSpPr/>
            <p:nvPr/>
          </p:nvGrpSpPr>
          <p:grpSpPr>
            <a:xfrm>
              <a:off x="1780495" y="10518642"/>
              <a:ext cx="12103144" cy="12749196"/>
              <a:chOff x="1967667" y="8082270"/>
              <a:chExt cx="11323319" cy="12749196"/>
            </a:xfrm>
          </p:grpSpPr>
          <p:sp>
            <p:nvSpPr>
              <p:cNvPr id="109" name="Google Shape;109;p1"/>
              <p:cNvSpPr/>
              <p:nvPr/>
            </p:nvSpPr>
            <p:spPr>
              <a:xfrm>
                <a:off x="1967667" y="8197513"/>
                <a:ext cx="11323319" cy="12633953"/>
              </a:xfrm>
              <a:prstGeom prst="roundRect">
                <a:avLst>
                  <a:gd name="adj" fmla="val 4553"/>
                </a:avLst>
              </a:prstGeom>
              <a:solidFill>
                <a:srgbClr val="C4E0B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1"/>
              <p:cNvSpPr/>
              <p:nvPr/>
            </p:nvSpPr>
            <p:spPr>
              <a:xfrm>
                <a:off x="1967667" y="8082270"/>
                <a:ext cx="11323319" cy="1213884"/>
              </a:xfrm>
              <a:prstGeom prst="roundRect">
                <a:avLst>
                  <a:gd name="adj" fmla="val 50000"/>
                </a:avLst>
              </a:prstGeom>
              <a:solidFill>
                <a:srgbClr val="A8D08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5400" b="1">
                    <a:solidFill>
                      <a:schemeClr val="lt1"/>
                    </a:solidFill>
                    <a:latin typeface="Inter"/>
                    <a:ea typeface="Inter"/>
                    <a:cs typeface="Inter"/>
                    <a:sym typeface="Inter"/>
                  </a:rPr>
                  <a:t>Bloc 3</a:t>
                </a:r>
                <a:endParaRPr/>
              </a:p>
            </p:txBody>
          </p:sp>
        </p:grpSp>
        <p:sp>
          <p:nvSpPr>
            <p:cNvPr id="111" name="Google Shape;111;p1"/>
            <p:cNvSpPr/>
            <p:nvPr/>
          </p:nvSpPr>
          <p:spPr>
            <a:xfrm>
              <a:off x="2375573" y="12253506"/>
              <a:ext cx="11020387" cy="26109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Bla bla bla :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1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2</a:t>
              </a:r>
              <a:endParaRPr/>
            </a:p>
          </p:txBody>
        </p:sp>
      </p:grpSp>
      <p:grpSp>
        <p:nvGrpSpPr>
          <p:cNvPr id="112" name="Google Shape;112;p1"/>
          <p:cNvGrpSpPr/>
          <p:nvPr/>
        </p:nvGrpSpPr>
        <p:grpSpPr>
          <a:xfrm>
            <a:off x="15850193" y="22259758"/>
            <a:ext cx="12103144" cy="14516283"/>
            <a:chOff x="1780495" y="10518642"/>
            <a:chExt cx="12103144" cy="12749196"/>
          </a:xfrm>
        </p:grpSpPr>
        <p:grpSp>
          <p:nvGrpSpPr>
            <p:cNvPr id="113" name="Google Shape;113;p1"/>
            <p:cNvGrpSpPr/>
            <p:nvPr/>
          </p:nvGrpSpPr>
          <p:grpSpPr>
            <a:xfrm>
              <a:off x="1780495" y="10518642"/>
              <a:ext cx="12103144" cy="12749196"/>
              <a:chOff x="1967667" y="8082270"/>
              <a:chExt cx="11323319" cy="12749196"/>
            </a:xfrm>
          </p:grpSpPr>
          <p:sp>
            <p:nvSpPr>
              <p:cNvPr id="114" name="Google Shape;114;p1"/>
              <p:cNvSpPr/>
              <p:nvPr/>
            </p:nvSpPr>
            <p:spPr>
              <a:xfrm>
                <a:off x="1967667" y="8197513"/>
                <a:ext cx="11323319" cy="12633953"/>
              </a:xfrm>
              <a:prstGeom prst="roundRect">
                <a:avLst>
                  <a:gd name="adj" fmla="val 4553"/>
                </a:avLst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1"/>
              <p:cNvSpPr/>
              <p:nvPr/>
            </p:nvSpPr>
            <p:spPr>
              <a:xfrm>
                <a:off x="1967667" y="8082270"/>
                <a:ext cx="11323319" cy="1213884"/>
              </a:xfrm>
              <a:prstGeom prst="roundRect">
                <a:avLst>
                  <a:gd name="adj" fmla="val 50000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5400" b="1">
                    <a:solidFill>
                      <a:schemeClr val="lt1"/>
                    </a:solidFill>
                    <a:latin typeface="Inter"/>
                    <a:ea typeface="Inter"/>
                    <a:cs typeface="Inter"/>
                    <a:sym typeface="Inter"/>
                  </a:rPr>
                  <a:t>Bloc 4</a:t>
                </a:r>
                <a:endParaRPr/>
              </a:p>
            </p:txBody>
          </p:sp>
        </p:grpSp>
        <p:sp>
          <p:nvSpPr>
            <p:cNvPr id="116" name="Google Shape;116;p1"/>
            <p:cNvSpPr/>
            <p:nvPr/>
          </p:nvSpPr>
          <p:spPr>
            <a:xfrm>
              <a:off x="2375573" y="12253506"/>
              <a:ext cx="11020387" cy="26109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Bla bla bla :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1</a:t>
              </a:r>
              <a:endParaRPr/>
            </a:p>
            <a:p>
              <a:pPr marL="571500" marR="0" lvl="0" indent="-571500" algn="just" rtl="0">
                <a:spcBef>
                  <a:spcPts val="1892"/>
                </a:spcBef>
                <a:spcAft>
                  <a:spcPts val="0"/>
                </a:spcAft>
                <a:buClr>
                  <a:srgbClr val="DA5120"/>
                </a:buClr>
                <a:buSzPts val="4400"/>
                <a:buFont typeface="Noto Sans Symbols"/>
                <a:buChar char="▪"/>
              </a:pPr>
              <a:r>
                <a:rPr lang="fr-FR" sz="4400">
                  <a:solidFill>
                    <a:srgbClr val="0A3250"/>
                  </a:solidFill>
                  <a:latin typeface="Inter"/>
                  <a:ea typeface="Inter"/>
                  <a:cs typeface="Inter"/>
                  <a:sym typeface="Inter"/>
                </a:rPr>
                <a:t>Point 2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Personnalisé</PresentationFormat>
  <Paragraphs>25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Arial</vt:lpstr>
      <vt:lpstr>Noto Sans Symbols</vt:lpstr>
      <vt:lpstr>Inter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VILLEMEJANE</dc:creator>
  <cp:lastModifiedBy>Julien Villemejane</cp:lastModifiedBy>
  <cp:revision>1</cp:revision>
  <dcterms:created xsi:type="dcterms:W3CDTF">2017-01-19T11:08:24Z</dcterms:created>
  <dcterms:modified xsi:type="dcterms:W3CDTF">2021-02-04T19:32:37Z</dcterms:modified>
</cp:coreProperties>
</file>